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C4D7"/>
    <a:srgbClr val="CBCFDF"/>
    <a:srgbClr val="3333FF"/>
    <a:srgbClr val="343434"/>
    <a:srgbClr val="565656"/>
    <a:srgbClr val="D9DCE7"/>
    <a:srgbClr val="959EBD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16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114C7424-3308-44EA-B427-BBE5C068C7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CF7EBE-EF25-4F17-93B6-7D83945C1CC1}" type="slidenum">
              <a:rPr lang="en-US" smtClean="0">
                <a:latin typeface="Arial" charset="0"/>
              </a:rPr>
              <a:pPr/>
              <a:t>1</a:t>
            </a:fld>
            <a:endParaRPr lang="en-US" smtClean="0">
              <a:latin typeface="Arial" charset="0"/>
            </a:endParaRPr>
          </a:p>
        </p:txBody>
      </p:sp>
      <p:sp>
        <p:nvSpPr>
          <p:cNvPr id="7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0738CF-41CD-4FA7-95D8-BCC41526E2F4}" type="slidenum">
              <a:rPr lang="en-US" smtClean="0">
                <a:latin typeface="Arial" charset="0"/>
              </a:rPr>
              <a:pPr/>
              <a:t>2</a:t>
            </a:fld>
            <a:endParaRPr lang="en-US" smtClean="0">
              <a:latin typeface="Arial" charset="0"/>
            </a:endParaRPr>
          </a:p>
        </p:txBody>
      </p:sp>
      <p:sp>
        <p:nvSpPr>
          <p:cNvPr id="8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769665-3A6D-404B-998A-6756DD70B82E}" type="slidenum">
              <a:rPr lang="en-US" smtClean="0">
                <a:latin typeface="Arial" charset="0"/>
              </a:rPr>
              <a:pPr/>
              <a:t>3</a:t>
            </a:fld>
            <a:endParaRPr lang="en-US" smtClean="0">
              <a:latin typeface="Arial" charset="0"/>
            </a:endParaRPr>
          </a:p>
        </p:txBody>
      </p:sp>
      <p:sp>
        <p:nvSpPr>
          <p:cNvPr id="92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A0CBA-1A4D-4098-96B1-D8F6B37F06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DF2E36-A90E-4637-B4AC-A1C61F042D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63ACF-57DC-4073-BC3A-5DF49BD8C2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AD3F5-A61E-4B0F-BA9C-B287F55A24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037F1-9197-4AC1-B25D-4039EAAC7F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D9FD5-3567-4F1E-8785-F2F2136FE9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DF464-510E-463C-A586-D44D2AA979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CF902-4C12-46A2-BC84-E4CFC3A88A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962A2-5FF2-48EF-98B1-0EEDD9DCC4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08E89-4E5E-4D33-B771-86D20442F5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0C144-6800-4ACB-BE4B-0C3F9D2F90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DC36650-7088-471B-9D42-9D44077934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hyperlink" Target="http://upload.wikimedia.org/wikipedia/commons/c/c3/37_Lyndon_Johnson_3x4.jpg" TargetMode="External"/><Relationship Id="rId12" Type="http://schemas.openxmlformats.org/officeDocument/2006/relationships/image" Target="../media/image5.jpeg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hyperlink" Target="http://www.imdb.com/rg/mediaindex/thumbnail/media/rm1503631360/nm0000054" TargetMode="External"/><Relationship Id="rId5" Type="http://schemas.openxmlformats.org/officeDocument/2006/relationships/slide" Target="slide2.xml"/><Relationship Id="rId15" Type="http://schemas.openxmlformats.org/officeDocument/2006/relationships/image" Target="../media/image7.jpeg"/><Relationship Id="rId10" Type="http://schemas.openxmlformats.org/officeDocument/2006/relationships/image" Target="../media/image4.jpeg"/><Relationship Id="rId4" Type="http://schemas.openxmlformats.org/officeDocument/2006/relationships/slide" Target="slide3.xml"/><Relationship Id="rId9" Type="http://schemas.openxmlformats.org/officeDocument/2006/relationships/hyperlink" Target="http://www.imdb.com/rg/mediaindex/thumbnail/media/rm1416206336/nm0000069" TargetMode="External"/><Relationship Id="rId14" Type="http://schemas.openxmlformats.org/officeDocument/2006/relationships/hyperlink" Target="http://z.about.com/d/womenshistory/1/0/z/I/jackie_kennedy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ime.com/time/2003/jfk/photoessay/2.html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time.com/time/2003/jfk/photoessay/5.html" TargetMode="External"/><Relationship Id="rId5" Type="http://schemas.openxmlformats.org/officeDocument/2006/relationships/slide" Target="slide3.xml"/><Relationship Id="rId4" Type="http://schemas.openxmlformats.org/officeDocument/2006/relationships/slide" Target="slide1.xml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hyperlink" Target="http://www.time.com/time/2003/jfk/photoessay/6.html" TargetMode="External"/><Relationship Id="rId18" Type="http://schemas.openxmlformats.org/officeDocument/2006/relationships/image" Target="../media/image21.jpeg"/><Relationship Id="rId3" Type="http://schemas.openxmlformats.org/officeDocument/2006/relationships/slide" Target="slide1.xml"/><Relationship Id="rId7" Type="http://schemas.openxmlformats.org/officeDocument/2006/relationships/hyperlink" Target="http://www.time.com/time/2003/jfk/photoessay/2.html" TargetMode="External"/><Relationship Id="rId12" Type="http://schemas.openxmlformats.org/officeDocument/2006/relationships/image" Target="../media/image16.jpeg"/><Relationship Id="rId17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hyperlink" Target="http://www.time.com/time/2003/jfk/photoessay/3.html" TargetMode="External"/><Relationship Id="rId5" Type="http://schemas.openxmlformats.org/officeDocument/2006/relationships/hyperlink" Target="http://www.time.com/time/2003/jfk/photoessay/5.html" TargetMode="External"/><Relationship Id="rId15" Type="http://schemas.openxmlformats.org/officeDocument/2006/relationships/image" Target="../media/image18.jpeg"/><Relationship Id="rId10" Type="http://schemas.openxmlformats.org/officeDocument/2006/relationships/image" Target="../media/image15.jpeg"/><Relationship Id="rId19" Type="http://schemas.openxmlformats.org/officeDocument/2006/relationships/image" Target="../media/image22.jpeg"/><Relationship Id="rId4" Type="http://schemas.openxmlformats.org/officeDocument/2006/relationships/slide" Target="slide2.xml"/><Relationship Id="rId9" Type="http://schemas.openxmlformats.org/officeDocument/2006/relationships/image" Target="../media/image14.jpeg"/><Relationship Id="rId1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1"/>
          <p:cNvSpPr>
            <a:spLocks noChangeArrowheads="1"/>
          </p:cNvSpPr>
          <p:nvPr/>
        </p:nvSpPr>
        <p:spPr bwMode="auto">
          <a:xfrm>
            <a:off x="0" y="381000"/>
            <a:ext cx="9144000" cy="990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1295400" cy="381000"/>
          </a:xfrm>
          <a:solidFill>
            <a:srgbClr val="666699"/>
          </a:solidFill>
        </p:spPr>
        <p:txBody>
          <a:bodyPr/>
          <a:lstStyle/>
          <a:p>
            <a:pPr eaLnBrk="1" hangingPunct="1"/>
            <a:r>
              <a:rPr lang="en-US" sz="1400" b="1" smtClean="0">
                <a:solidFill>
                  <a:schemeClr val="bg1"/>
                </a:solidFill>
              </a:rPr>
              <a:t>facebook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685800"/>
            <a:ext cx="6400800" cy="45720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en-US" sz="1400" smtClean="0"/>
              <a:t>John F. Kennedy</a:t>
            </a:r>
            <a:r>
              <a:rPr lang="en-US" sz="1000" smtClean="0"/>
              <a:t> is preparing to sign the Nuclear Test Ban Treaty</a:t>
            </a:r>
            <a:endParaRPr lang="en-US" sz="1400" smtClean="0"/>
          </a:p>
        </p:txBody>
      </p:sp>
      <p:pic>
        <p:nvPicPr>
          <p:cNvPr id="2053" name="Picture 7" descr="President Kennedy, head and shoulders portrait photograph, looking up. Photograph distributed by the White House.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533400"/>
            <a:ext cx="14335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8"/>
          <p:cNvSpPr>
            <a:spLocks noChangeArrowheads="1"/>
          </p:cNvSpPr>
          <p:nvPr/>
        </p:nvSpPr>
        <p:spPr bwMode="auto">
          <a:xfrm>
            <a:off x="12954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Wall</a:t>
            </a:r>
          </a:p>
        </p:txBody>
      </p:sp>
      <p:sp>
        <p:nvSpPr>
          <p:cNvPr id="2055" name="Rectangle 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7400" y="0"/>
            <a:ext cx="8382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Photos</a:t>
            </a:r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auto">
          <a:xfrm>
            <a:off x="28956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Flair</a:t>
            </a:r>
          </a:p>
        </p:txBody>
      </p:sp>
      <p:sp>
        <p:nvSpPr>
          <p:cNvPr id="2057" name="Rectangle 11"/>
          <p:cNvSpPr>
            <a:spLocks noChangeArrowheads="1"/>
          </p:cNvSpPr>
          <p:nvPr/>
        </p:nvSpPr>
        <p:spPr bwMode="auto">
          <a:xfrm>
            <a:off x="3657600" y="0"/>
            <a:ext cx="8382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Boxes</a:t>
            </a:r>
          </a:p>
        </p:txBody>
      </p:sp>
      <p:sp>
        <p:nvSpPr>
          <p:cNvPr id="2058" name="Rectangle 12"/>
          <p:cNvSpPr>
            <a:spLocks noChangeArrowheads="1"/>
          </p:cNvSpPr>
          <p:nvPr/>
        </p:nvSpPr>
        <p:spPr bwMode="auto">
          <a:xfrm>
            <a:off x="4495800" y="0"/>
            <a:ext cx="1905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2059" name="Rectangle 13"/>
          <p:cNvSpPr>
            <a:spLocks noChangeArrowheads="1"/>
          </p:cNvSpPr>
          <p:nvPr/>
        </p:nvSpPr>
        <p:spPr bwMode="auto">
          <a:xfrm>
            <a:off x="6400800" y="0"/>
            <a:ext cx="1752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John F. Kennedy</a:t>
            </a:r>
          </a:p>
        </p:txBody>
      </p:sp>
      <p:sp>
        <p:nvSpPr>
          <p:cNvPr id="2060" name="Rectangle 14"/>
          <p:cNvSpPr>
            <a:spLocks noChangeArrowheads="1"/>
          </p:cNvSpPr>
          <p:nvPr/>
        </p:nvSpPr>
        <p:spPr bwMode="auto">
          <a:xfrm>
            <a:off x="8153400" y="0"/>
            <a:ext cx="990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Logout</a:t>
            </a:r>
          </a:p>
        </p:txBody>
      </p:sp>
      <p:sp>
        <p:nvSpPr>
          <p:cNvPr id="2061" name="Text Box 15"/>
          <p:cNvSpPr txBox="1">
            <a:spLocks noChangeArrowheads="1"/>
          </p:cNvSpPr>
          <p:nvPr/>
        </p:nvSpPr>
        <p:spPr bwMode="auto">
          <a:xfrm>
            <a:off x="152400" y="2438400"/>
            <a:ext cx="160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/>
              <a:t>View photos of JFK (5)</a:t>
            </a:r>
          </a:p>
        </p:txBody>
      </p:sp>
      <p:sp>
        <p:nvSpPr>
          <p:cNvPr id="2062" name="Line 16"/>
          <p:cNvSpPr>
            <a:spLocks noChangeShapeType="1"/>
          </p:cNvSpPr>
          <p:nvPr/>
        </p:nvSpPr>
        <p:spPr bwMode="auto">
          <a:xfrm>
            <a:off x="152400" y="26670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3" name="Text Box 17"/>
          <p:cNvSpPr txBox="1">
            <a:spLocks noChangeArrowheads="1"/>
          </p:cNvSpPr>
          <p:nvPr/>
        </p:nvSpPr>
        <p:spPr bwMode="auto">
          <a:xfrm>
            <a:off x="152400" y="2667000"/>
            <a:ext cx="160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/>
              <a:t>Send JFK a message</a:t>
            </a:r>
          </a:p>
        </p:txBody>
      </p:sp>
      <p:sp>
        <p:nvSpPr>
          <p:cNvPr id="2064" name="Text Box 18"/>
          <p:cNvSpPr txBox="1">
            <a:spLocks noChangeArrowheads="1"/>
          </p:cNvSpPr>
          <p:nvPr/>
        </p:nvSpPr>
        <p:spPr bwMode="auto">
          <a:xfrm>
            <a:off x="152400" y="2895600"/>
            <a:ext cx="160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/>
              <a:t>Poke message</a:t>
            </a:r>
          </a:p>
        </p:txBody>
      </p:sp>
      <p:sp>
        <p:nvSpPr>
          <p:cNvPr id="2065" name="Line 19"/>
          <p:cNvSpPr>
            <a:spLocks noChangeShapeType="1"/>
          </p:cNvSpPr>
          <p:nvPr/>
        </p:nvSpPr>
        <p:spPr bwMode="auto">
          <a:xfrm>
            <a:off x="152400" y="28956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6" name="Line 20"/>
          <p:cNvSpPr>
            <a:spLocks noChangeShapeType="1"/>
          </p:cNvSpPr>
          <p:nvPr/>
        </p:nvSpPr>
        <p:spPr bwMode="auto">
          <a:xfrm>
            <a:off x="152400" y="31242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7" name="Text Box 22"/>
          <p:cNvSpPr txBox="1">
            <a:spLocks noChangeArrowheads="1"/>
          </p:cNvSpPr>
          <p:nvPr/>
        </p:nvSpPr>
        <p:spPr bwMode="auto">
          <a:xfrm>
            <a:off x="2057400" y="1143000"/>
            <a:ext cx="838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/>
              <a:t>Wall</a:t>
            </a:r>
          </a:p>
        </p:txBody>
      </p:sp>
      <p:sp>
        <p:nvSpPr>
          <p:cNvPr id="2068" name="Text Box 2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895600" y="1143000"/>
            <a:ext cx="7620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/>
              <a:t>Info</a:t>
            </a:r>
          </a:p>
        </p:txBody>
      </p:sp>
      <p:sp>
        <p:nvSpPr>
          <p:cNvPr id="2069" name="Text Box 2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657600" y="1143000"/>
            <a:ext cx="7620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/>
              <a:t>Photos</a:t>
            </a:r>
          </a:p>
        </p:txBody>
      </p:sp>
      <p:sp>
        <p:nvSpPr>
          <p:cNvPr id="2070" name="Text Box 25"/>
          <p:cNvSpPr txBox="1">
            <a:spLocks noChangeArrowheads="1"/>
          </p:cNvSpPr>
          <p:nvPr/>
        </p:nvSpPr>
        <p:spPr bwMode="auto">
          <a:xfrm>
            <a:off x="4419600" y="1143000"/>
            <a:ext cx="7620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Boxes</a:t>
            </a:r>
          </a:p>
        </p:txBody>
      </p:sp>
      <p:pic>
        <p:nvPicPr>
          <p:cNvPr id="2071" name="Picture 26" descr="President Kennedy, head and shoulders portrait photograph, looking up. Photograph distributed by the White House. 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33600" y="2438400"/>
            <a:ext cx="4175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2" name="Rectangle 27"/>
          <p:cNvSpPr>
            <a:spLocks noChangeArrowheads="1"/>
          </p:cNvSpPr>
          <p:nvPr/>
        </p:nvSpPr>
        <p:spPr bwMode="auto">
          <a:xfrm>
            <a:off x="2057400" y="1524000"/>
            <a:ext cx="6019800" cy="838200"/>
          </a:xfrm>
          <a:prstGeom prst="rect">
            <a:avLst/>
          </a:prstGeom>
          <a:solidFill>
            <a:srgbClr val="D9DCE7"/>
          </a:solidFill>
          <a:ln w="9525">
            <a:solidFill>
              <a:srgbClr val="D9DCE7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73" name="Text Box 28"/>
          <p:cNvSpPr txBox="1">
            <a:spLocks noChangeArrowheads="1"/>
          </p:cNvSpPr>
          <p:nvPr/>
        </p:nvSpPr>
        <p:spPr bwMode="auto">
          <a:xfrm>
            <a:off x="2133600" y="1600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400"/>
          </a:p>
        </p:txBody>
      </p:sp>
      <p:sp>
        <p:nvSpPr>
          <p:cNvPr id="2074" name="Text Box 29"/>
          <p:cNvSpPr txBox="1">
            <a:spLocks noChangeArrowheads="1"/>
          </p:cNvSpPr>
          <p:nvPr/>
        </p:nvSpPr>
        <p:spPr bwMode="auto">
          <a:xfrm>
            <a:off x="2133600" y="1905000"/>
            <a:ext cx="4953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200"/>
          </a:p>
        </p:txBody>
      </p:sp>
      <p:sp>
        <p:nvSpPr>
          <p:cNvPr id="2075" name="Text Box 30"/>
          <p:cNvSpPr txBox="1">
            <a:spLocks noChangeArrowheads="1"/>
          </p:cNvSpPr>
          <p:nvPr/>
        </p:nvSpPr>
        <p:spPr bwMode="auto">
          <a:xfrm>
            <a:off x="2133600" y="1600200"/>
            <a:ext cx="2362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43434"/>
                </a:solidFill>
              </a:rPr>
              <a:t>Write something…</a:t>
            </a:r>
          </a:p>
        </p:txBody>
      </p:sp>
      <p:sp>
        <p:nvSpPr>
          <p:cNvPr id="2076" name="Text Box 31"/>
          <p:cNvSpPr txBox="1">
            <a:spLocks noChangeArrowheads="1"/>
          </p:cNvSpPr>
          <p:nvPr/>
        </p:nvSpPr>
        <p:spPr bwMode="auto">
          <a:xfrm>
            <a:off x="7162800" y="1905000"/>
            <a:ext cx="685800" cy="244475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Share</a:t>
            </a:r>
          </a:p>
        </p:txBody>
      </p:sp>
      <p:sp>
        <p:nvSpPr>
          <p:cNvPr id="2077" name="Text Box 33"/>
          <p:cNvSpPr txBox="1">
            <a:spLocks noChangeArrowheads="1"/>
          </p:cNvSpPr>
          <p:nvPr/>
        </p:nvSpPr>
        <p:spPr bwMode="auto">
          <a:xfrm>
            <a:off x="152400" y="3352800"/>
            <a:ext cx="1600200" cy="228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/>
              <a:t>Information</a:t>
            </a:r>
          </a:p>
        </p:txBody>
      </p:sp>
      <p:sp>
        <p:nvSpPr>
          <p:cNvPr id="2078" name="Line 32"/>
          <p:cNvSpPr>
            <a:spLocks noChangeShapeType="1"/>
          </p:cNvSpPr>
          <p:nvPr/>
        </p:nvSpPr>
        <p:spPr bwMode="auto">
          <a:xfrm>
            <a:off x="152400" y="33528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79" name="Text Box 34"/>
          <p:cNvSpPr txBox="1">
            <a:spLocks noChangeArrowheads="1"/>
          </p:cNvSpPr>
          <p:nvPr/>
        </p:nvSpPr>
        <p:spPr bwMode="auto">
          <a:xfrm>
            <a:off x="152400" y="3657600"/>
            <a:ext cx="16002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Networks</a:t>
            </a:r>
            <a:r>
              <a:rPr lang="en-US" sz="800">
                <a:solidFill>
                  <a:srgbClr val="D9DCE7"/>
                </a:solidFill>
              </a:rPr>
              <a:t>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Washington D.C.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Birthday: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May 29, 1917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Political: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Democrat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Religion: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Catholic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Hometown: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Brookline, Mass.</a:t>
            </a:r>
          </a:p>
        </p:txBody>
      </p:sp>
      <p:sp>
        <p:nvSpPr>
          <p:cNvPr id="2080" name="Line 35"/>
          <p:cNvSpPr>
            <a:spLocks noChangeShapeType="1"/>
          </p:cNvSpPr>
          <p:nvPr/>
        </p:nvSpPr>
        <p:spPr bwMode="auto">
          <a:xfrm>
            <a:off x="152400" y="51816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81" name="Text Box 36"/>
          <p:cNvSpPr txBox="1">
            <a:spLocks noChangeArrowheads="1"/>
          </p:cNvSpPr>
          <p:nvPr/>
        </p:nvSpPr>
        <p:spPr bwMode="auto">
          <a:xfrm>
            <a:off x="152400" y="5029200"/>
            <a:ext cx="1600200" cy="228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/>
              <a:t>Friends</a:t>
            </a:r>
          </a:p>
        </p:txBody>
      </p:sp>
      <p:pic>
        <p:nvPicPr>
          <p:cNvPr id="2082" name="Picture 38" descr="File:37 Lyndon Johnson 3x4.jpg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2400" y="5334000"/>
            <a:ext cx="38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3" name="Text Box 39"/>
          <p:cNvSpPr txBox="1">
            <a:spLocks noChangeArrowheads="1"/>
          </p:cNvSpPr>
          <p:nvPr/>
        </p:nvSpPr>
        <p:spPr bwMode="auto">
          <a:xfrm>
            <a:off x="152400" y="5867400"/>
            <a:ext cx="3810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/>
              <a:t>LBJ</a:t>
            </a:r>
          </a:p>
        </p:txBody>
      </p:sp>
      <p:pic>
        <p:nvPicPr>
          <p:cNvPr id="2084" name="Picture 41" descr="Frank Sinatra, portrait for Kings Go Forth, 1958.&#10;Vintage silver gelatin, 7x13.5, signed. $900&#10;Â© 1978 Bill Avery&#10;MPTV">
            <a:hlinkClick r:id="rId9" tooltip="Frank Sinatra, portrait for Kings Go Forth, 1958.&#10;Vintage silver gelatin, 7x13.5, signed. $900&#10;Â© 1978 Bill Avery&#10;MPTV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9600" y="5334000"/>
            <a:ext cx="531813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5" name="Text Box 42"/>
          <p:cNvSpPr txBox="1">
            <a:spLocks noChangeArrowheads="1"/>
          </p:cNvSpPr>
          <p:nvPr/>
        </p:nvSpPr>
        <p:spPr bwMode="auto">
          <a:xfrm>
            <a:off x="685800" y="5867400"/>
            <a:ext cx="4572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/>
              <a:t>Frank</a:t>
            </a:r>
          </a:p>
        </p:txBody>
      </p:sp>
      <p:pic>
        <p:nvPicPr>
          <p:cNvPr id="2086" name="Picture 44" descr="c. 1953&#10;Photo by Frank Powolny">
            <a:hlinkClick r:id="rId11" tooltip="c. 1953&#10;Photo by Frank Powolny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19200" y="5334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7" name="Text Box 45"/>
          <p:cNvSpPr txBox="1">
            <a:spLocks noChangeArrowheads="1"/>
          </p:cNvSpPr>
          <p:nvPr/>
        </p:nvSpPr>
        <p:spPr bwMode="auto">
          <a:xfrm>
            <a:off x="1219200" y="5867400"/>
            <a:ext cx="533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/>
              <a:t>Marilyn</a:t>
            </a:r>
          </a:p>
        </p:txBody>
      </p:sp>
      <p:pic>
        <p:nvPicPr>
          <p:cNvPr id="2088" name="Picture 49" descr="Robert F. Kennedy - Photo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52400" y="6096000"/>
            <a:ext cx="3937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9" name="Text Box 50"/>
          <p:cNvSpPr txBox="1">
            <a:spLocks noChangeArrowheads="1"/>
          </p:cNvSpPr>
          <p:nvPr/>
        </p:nvSpPr>
        <p:spPr bwMode="auto">
          <a:xfrm>
            <a:off x="0" y="6643688"/>
            <a:ext cx="609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800"/>
              <a:t>Bobby</a:t>
            </a:r>
          </a:p>
        </p:txBody>
      </p:sp>
      <p:pic>
        <p:nvPicPr>
          <p:cNvPr id="2090" name="Picture 52" descr="A picture of First Lady Jacqueline Kennedy, wife of President John F. Kennedy">
            <a:hlinkClick r:id="rId14" tooltip="View Full-Size"/>
          </p:cNvPr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85800" y="6096000"/>
            <a:ext cx="4238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1" name="Text Box 53"/>
          <p:cNvSpPr txBox="1">
            <a:spLocks noChangeArrowheads="1"/>
          </p:cNvSpPr>
          <p:nvPr/>
        </p:nvSpPr>
        <p:spPr bwMode="auto">
          <a:xfrm>
            <a:off x="685800" y="6643688"/>
            <a:ext cx="5334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/>
              <a:t>Jackie</a:t>
            </a:r>
          </a:p>
        </p:txBody>
      </p:sp>
      <p:sp>
        <p:nvSpPr>
          <p:cNvPr id="2092" name="Rectangle 54"/>
          <p:cNvSpPr>
            <a:spLocks noChangeArrowheads="1"/>
          </p:cNvSpPr>
          <p:nvPr/>
        </p:nvSpPr>
        <p:spPr bwMode="auto">
          <a:xfrm>
            <a:off x="2590800" y="25908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John F. Kennedy</a:t>
            </a:r>
            <a:r>
              <a:rPr lang="en-US" sz="900"/>
              <a:t> is preparing to sign the Nuclear Test Ban Treaty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October 7, 1963</a:t>
            </a:r>
          </a:p>
        </p:txBody>
      </p:sp>
      <p:sp>
        <p:nvSpPr>
          <p:cNvPr id="2093" name="Text Box 60"/>
          <p:cNvSpPr txBox="1">
            <a:spLocks noChangeArrowheads="1"/>
          </p:cNvSpPr>
          <p:nvPr/>
        </p:nvSpPr>
        <p:spPr bwMode="auto">
          <a:xfrm>
            <a:off x="2743200" y="5486400"/>
            <a:ext cx="4648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2094" name="Picture 63" descr="Robert Frost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219200" y="6096000"/>
            <a:ext cx="420688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5" name="Text Box 64"/>
          <p:cNvSpPr txBox="1">
            <a:spLocks noChangeArrowheads="1"/>
          </p:cNvSpPr>
          <p:nvPr/>
        </p:nvSpPr>
        <p:spPr bwMode="auto">
          <a:xfrm>
            <a:off x="1219200" y="6643688"/>
            <a:ext cx="5334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/>
              <a:t>Robert</a:t>
            </a:r>
          </a:p>
        </p:txBody>
      </p:sp>
      <p:sp>
        <p:nvSpPr>
          <p:cNvPr id="2096" name="Rectangle 67"/>
          <p:cNvSpPr>
            <a:spLocks noChangeArrowheads="1"/>
          </p:cNvSpPr>
          <p:nvPr/>
        </p:nvSpPr>
        <p:spPr bwMode="auto">
          <a:xfrm>
            <a:off x="2590800" y="32004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Bobby Kennedy to John F. Kennedy</a:t>
            </a:r>
            <a:r>
              <a:rPr lang="en-US" sz="900"/>
              <a:t> Have you finalized your plans for the Texas trip?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October 1, 1963</a:t>
            </a:r>
          </a:p>
        </p:txBody>
      </p:sp>
      <p:pic>
        <p:nvPicPr>
          <p:cNvPr id="2097" name="Picture 68" descr="President Kennedy, head and shoulders portrait photograph, looking up. Photograph distributed by the White House. 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33600" y="3810000"/>
            <a:ext cx="4175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8" name="Picture 69" descr="Robert F. Kennedy - Photo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133600" y="3124200"/>
            <a:ext cx="3937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9" name="Rectangle 70"/>
          <p:cNvSpPr>
            <a:spLocks noChangeArrowheads="1"/>
          </p:cNvSpPr>
          <p:nvPr/>
        </p:nvSpPr>
        <p:spPr bwMode="auto">
          <a:xfrm>
            <a:off x="2590800" y="39624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John F. Kennedy</a:t>
            </a:r>
            <a:r>
              <a:rPr lang="en-US" sz="900"/>
              <a:t> I can’t believe I had to actually send the National Guard to Alabama just so some kids could go to college!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June 11, 1963</a:t>
            </a:r>
          </a:p>
        </p:txBody>
      </p:sp>
      <p:pic>
        <p:nvPicPr>
          <p:cNvPr id="2100" name="Picture 71" descr="President Kennedy, head and shoulders portrait photograph, looking up. Photograph distributed by the White House. 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33600" y="4495800"/>
            <a:ext cx="4175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1" name="Rectangle 73"/>
          <p:cNvSpPr>
            <a:spLocks noChangeArrowheads="1"/>
          </p:cNvSpPr>
          <p:nvPr/>
        </p:nvSpPr>
        <p:spPr bwMode="auto">
          <a:xfrm>
            <a:off x="2590800" y="45720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John F. Kennedy</a:t>
            </a:r>
            <a:r>
              <a:rPr lang="en-US" sz="900"/>
              <a:t> is so glad we avoided war with the Russians!  That Crisis in Cuba had my blood boiling!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October 28, 1962</a:t>
            </a:r>
          </a:p>
        </p:txBody>
      </p:sp>
      <p:pic>
        <p:nvPicPr>
          <p:cNvPr id="2102" name="Picture 74" descr="President Kennedy, head and shoulders portrait photograph, looking up. Photograph distributed by the White House. 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33600" y="5181600"/>
            <a:ext cx="4175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3" name="Rectangle 75"/>
          <p:cNvSpPr>
            <a:spLocks noChangeArrowheads="1"/>
          </p:cNvSpPr>
          <p:nvPr/>
        </p:nvSpPr>
        <p:spPr bwMode="auto">
          <a:xfrm>
            <a:off x="2590800" y="52578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John F. Kennedy</a:t>
            </a:r>
            <a:r>
              <a:rPr lang="en-US" sz="900"/>
              <a:t> hopes everyone realizes how serious I am about putting a man on the moon!!!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September 9, 1962</a:t>
            </a:r>
          </a:p>
        </p:txBody>
      </p:sp>
      <p:pic>
        <p:nvPicPr>
          <p:cNvPr id="2104" name="Picture 76" descr="President Kennedy, head and shoulders portrait photograph, looking up. Photograph distributed by the White House. 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33600" y="5791200"/>
            <a:ext cx="41751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5" name="Rectangle 77"/>
          <p:cNvSpPr>
            <a:spLocks noChangeArrowheads="1"/>
          </p:cNvSpPr>
          <p:nvPr/>
        </p:nvSpPr>
        <p:spPr bwMode="auto">
          <a:xfrm>
            <a:off x="2590800" y="5867400"/>
            <a:ext cx="44958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200"/>
              <a:t>John F. Kennedy</a:t>
            </a:r>
            <a:r>
              <a:rPr lang="en-US" sz="900"/>
              <a:t> wishes the Bay of Pigs invasion had gone better!  I think Castro is going to be a major thorn in the side of the U.S.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800"/>
              <a:t>April 17, 1961</a:t>
            </a:r>
          </a:p>
        </p:txBody>
      </p:sp>
      <p:grpSp>
        <p:nvGrpSpPr>
          <p:cNvPr id="2106" name="Group 62"/>
          <p:cNvGrpSpPr>
            <a:grpSpLocks/>
          </p:cNvGrpSpPr>
          <p:nvPr/>
        </p:nvGrpSpPr>
        <p:grpSpPr bwMode="auto">
          <a:xfrm>
            <a:off x="2743200" y="3657600"/>
            <a:ext cx="1981200" cy="228600"/>
            <a:chOff x="7464134" y="3810000"/>
            <a:chExt cx="1981202" cy="228600"/>
          </a:xfrm>
        </p:grpSpPr>
        <p:pic>
          <p:nvPicPr>
            <p:cNvPr id="2110" name="Picture 59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464134" y="3810000"/>
              <a:ext cx="232139" cy="182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11" name="Rectangle 54"/>
            <p:cNvSpPr>
              <a:spLocks noChangeArrowheads="1"/>
            </p:cNvSpPr>
            <p:nvPr/>
          </p:nvSpPr>
          <p:spPr bwMode="auto">
            <a:xfrm>
              <a:off x="7620000" y="3810000"/>
              <a:ext cx="1825336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sz="800">
                  <a:solidFill>
                    <a:srgbClr val="BFC4D7"/>
                  </a:solidFill>
                </a:rPr>
                <a:t>Lee Harvey Oswald </a:t>
              </a:r>
              <a:r>
                <a:rPr lang="en-US" sz="800"/>
                <a:t>likes this</a:t>
              </a:r>
            </a:p>
          </p:txBody>
        </p:sp>
      </p:grpSp>
      <p:grpSp>
        <p:nvGrpSpPr>
          <p:cNvPr id="2107" name="Group 64"/>
          <p:cNvGrpSpPr>
            <a:grpSpLocks/>
          </p:cNvGrpSpPr>
          <p:nvPr/>
        </p:nvGrpSpPr>
        <p:grpSpPr bwMode="auto">
          <a:xfrm>
            <a:off x="2743200" y="5715000"/>
            <a:ext cx="1527175" cy="228600"/>
            <a:chOff x="7464136" y="3810000"/>
            <a:chExt cx="1527464" cy="228600"/>
          </a:xfrm>
        </p:grpSpPr>
        <p:pic>
          <p:nvPicPr>
            <p:cNvPr id="2108" name="Picture 59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7464136" y="3810000"/>
              <a:ext cx="232139" cy="182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09" name="Rectangle 54"/>
            <p:cNvSpPr>
              <a:spLocks noChangeArrowheads="1"/>
            </p:cNvSpPr>
            <p:nvPr/>
          </p:nvSpPr>
          <p:spPr bwMode="auto">
            <a:xfrm>
              <a:off x="7620000" y="3810000"/>
              <a:ext cx="13716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20000"/>
                </a:spcBef>
              </a:pPr>
              <a:r>
                <a:rPr lang="en-US" sz="800">
                  <a:solidFill>
                    <a:srgbClr val="BFC4D7"/>
                  </a:solidFill>
                </a:rPr>
                <a:t>Neil Armstrong </a:t>
              </a:r>
              <a:r>
                <a:rPr lang="en-US" sz="800"/>
                <a:t>likes this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3352800" y="3048000"/>
            <a:ext cx="3124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133600" y="28956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/>
              <a:t>Personal Information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381000"/>
            <a:ext cx="9144000" cy="990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1295400" cy="381000"/>
          </a:xfrm>
          <a:solidFill>
            <a:srgbClr val="666699"/>
          </a:solidFill>
        </p:spPr>
        <p:txBody>
          <a:bodyPr/>
          <a:lstStyle/>
          <a:p>
            <a:pPr eaLnBrk="1" hangingPunct="1"/>
            <a:r>
              <a:rPr lang="en-US" sz="1400" b="1" smtClean="0">
                <a:solidFill>
                  <a:schemeClr val="bg1"/>
                </a:solidFill>
              </a:rPr>
              <a:t>facebook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685800"/>
            <a:ext cx="6400800" cy="45720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r>
              <a:rPr lang="en-US" sz="1400" smtClean="0"/>
              <a:t>John F. Kennedy</a:t>
            </a:r>
            <a:r>
              <a:rPr lang="en-US" sz="1000" smtClean="0"/>
              <a:t> is preparing to sign the Nuclear Test Ban Treaty</a:t>
            </a:r>
            <a:endParaRPr lang="en-US" sz="1400" smtClean="0"/>
          </a:p>
        </p:txBody>
      </p:sp>
      <p:pic>
        <p:nvPicPr>
          <p:cNvPr id="3079" name="Picture 7" descr="President Kennedy, head and shoulders portrait photograph, looking up. Photograph distributed by the White House.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533400"/>
            <a:ext cx="143192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Rectangl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2954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Wall</a:t>
            </a:r>
          </a:p>
        </p:txBody>
      </p:sp>
      <p:sp>
        <p:nvSpPr>
          <p:cNvPr id="3081" name="Rectangl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057400" y="0"/>
            <a:ext cx="8382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Photos</a:t>
            </a: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28956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Flair</a:t>
            </a: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3657600" y="0"/>
            <a:ext cx="8382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Boxes</a:t>
            </a: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495800" y="0"/>
            <a:ext cx="1905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6400800" y="0"/>
            <a:ext cx="1752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John F. Kennedy</a:t>
            </a: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8153400" y="0"/>
            <a:ext cx="990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Logout</a:t>
            </a: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52400" y="2438400"/>
            <a:ext cx="160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/>
              <a:t>View photos of JFK (5)</a:t>
            </a:r>
          </a:p>
        </p:txBody>
      </p:sp>
      <p:sp>
        <p:nvSpPr>
          <p:cNvPr id="3088" name="Line 16"/>
          <p:cNvSpPr>
            <a:spLocks noChangeShapeType="1"/>
          </p:cNvSpPr>
          <p:nvPr/>
        </p:nvSpPr>
        <p:spPr bwMode="auto">
          <a:xfrm>
            <a:off x="152400" y="26670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152400" y="2667000"/>
            <a:ext cx="160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/>
              <a:t>Send JFK a message</a:t>
            </a: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152400" y="2895600"/>
            <a:ext cx="1600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/>
              <a:t>Poke message</a:t>
            </a:r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>
            <a:off x="152400" y="28956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2" name="Line 20"/>
          <p:cNvSpPr>
            <a:spLocks noChangeShapeType="1"/>
          </p:cNvSpPr>
          <p:nvPr/>
        </p:nvSpPr>
        <p:spPr bwMode="auto">
          <a:xfrm>
            <a:off x="152400" y="31242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93" name="Text Box 21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057400" y="1143000"/>
            <a:ext cx="838200" cy="244475"/>
          </a:xfrm>
          <a:prstGeom prst="rect">
            <a:avLst/>
          </a:prstGeom>
          <a:solidFill>
            <a:srgbClr val="D9DCE7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chemeClr val="accent2"/>
                </a:solidFill>
              </a:rPr>
              <a:t>Wall</a:t>
            </a: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2895600" y="1143000"/>
            <a:ext cx="762000" cy="25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Info</a:t>
            </a:r>
          </a:p>
        </p:txBody>
      </p:sp>
      <p:sp>
        <p:nvSpPr>
          <p:cNvPr id="3095" name="Text Box 23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657600" y="1143000"/>
            <a:ext cx="7620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Photos</a:t>
            </a: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4419600" y="1143000"/>
            <a:ext cx="7620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Boxes</a:t>
            </a: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2133600" y="1600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400"/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133600" y="1905000"/>
            <a:ext cx="4953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200"/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2133600" y="16002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/>
              <a:t>Basic Information</a:t>
            </a:r>
          </a:p>
        </p:txBody>
      </p:sp>
      <p:sp>
        <p:nvSpPr>
          <p:cNvPr id="3100" name="Text Box 28"/>
          <p:cNvSpPr txBox="1">
            <a:spLocks noChangeArrowheads="1"/>
          </p:cNvSpPr>
          <p:nvPr/>
        </p:nvSpPr>
        <p:spPr bwMode="auto">
          <a:xfrm>
            <a:off x="152400" y="3276600"/>
            <a:ext cx="1600200" cy="228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/>
              <a:t>Information</a:t>
            </a:r>
          </a:p>
        </p:txBody>
      </p:sp>
      <p:sp>
        <p:nvSpPr>
          <p:cNvPr id="3101" name="Line 29"/>
          <p:cNvSpPr>
            <a:spLocks noChangeShapeType="1"/>
          </p:cNvSpPr>
          <p:nvPr/>
        </p:nvSpPr>
        <p:spPr bwMode="auto">
          <a:xfrm>
            <a:off x="152400" y="32766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2" name="Text Box 30"/>
          <p:cNvSpPr txBox="1">
            <a:spLocks noChangeArrowheads="1"/>
          </p:cNvSpPr>
          <p:nvPr/>
        </p:nvSpPr>
        <p:spPr bwMode="auto">
          <a:xfrm>
            <a:off x="152400" y="3581400"/>
            <a:ext cx="16002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Networks</a:t>
            </a:r>
            <a:r>
              <a:rPr lang="en-US" sz="800">
                <a:solidFill>
                  <a:srgbClr val="D9DCE7"/>
                </a:solidFill>
              </a:rPr>
              <a:t>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Washington D.C.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Birthday: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May 29, 1917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Political: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Democrat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Religion: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Catholic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Hometown: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Brookline, Mass.</a:t>
            </a:r>
          </a:p>
        </p:txBody>
      </p:sp>
      <p:sp>
        <p:nvSpPr>
          <p:cNvPr id="3103" name="Line 31"/>
          <p:cNvSpPr>
            <a:spLocks noChangeShapeType="1"/>
          </p:cNvSpPr>
          <p:nvPr/>
        </p:nvSpPr>
        <p:spPr bwMode="auto">
          <a:xfrm>
            <a:off x="152400" y="4876800"/>
            <a:ext cx="16002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4" name="Text Box 32"/>
          <p:cNvSpPr txBox="1">
            <a:spLocks noChangeArrowheads="1"/>
          </p:cNvSpPr>
          <p:nvPr/>
        </p:nvSpPr>
        <p:spPr bwMode="auto">
          <a:xfrm>
            <a:off x="152400" y="4876800"/>
            <a:ext cx="1600200" cy="228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/>
              <a:t>Photos</a:t>
            </a:r>
          </a:p>
        </p:txBody>
      </p:sp>
      <p:sp>
        <p:nvSpPr>
          <p:cNvPr id="3105" name="Line 33"/>
          <p:cNvSpPr>
            <a:spLocks noChangeShapeType="1"/>
          </p:cNvSpPr>
          <p:nvPr/>
        </p:nvSpPr>
        <p:spPr bwMode="auto">
          <a:xfrm>
            <a:off x="3200400" y="1752600"/>
            <a:ext cx="32004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6" name="Text Box 34"/>
          <p:cNvSpPr txBox="1">
            <a:spLocks noChangeArrowheads="1"/>
          </p:cNvSpPr>
          <p:nvPr/>
        </p:nvSpPr>
        <p:spPr bwMode="auto">
          <a:xfrm>
            <a:off x="2133600" y="1905000"/>
            <a:ext cx="3124200" cy="89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Networks:</a:t>
            </a:r>
            <a:r>
              <a:rPr lang="en-US" sz="800"/>
              <a:t>         	          Washington D.C.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Sex:</a:t>
            </a:r>
            <a:r>
              <a:rPr lang="en-US" sz="800"/>
              <a:t>                  	          Male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Birthday:</a:t>
            </a:r>
            <a:r>
              <a:rPr lang="en-US" sz="800"/>
              <a:t>           	          May 29, 1917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Hometown:</a:t>
            </a:r>
            <a:r>
              <a:rPr lang="en-US" sz="800"/>
              <a:t>       	          Brookline, Massachusetts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Relationship Status:</a:t>
            </a:r>
            <a:r>
              <a:rPr lang="en-US" sz="800"/>
              <a:t>          Married to </a:t>
            </a:r>
            <a:r>
              <a:rPr lang="en-US" sz="800">
                <a:solidFill>
                  <a:schemeClr val="accent2"/>
                </a:solidFill>
              </a:rPr>
              <a:t>Jacqueline Kennedy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Political Views:</a:t>
            </a:r>
            <a:r>
              <a:rPr lang="en-US" sz="800"/>
              <a:t>	          Democrat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Religious Views:</a:t>
            </a:r>
            <a:r>
              <a:rPr lang="en-US" sz="800"/>
              <a:t>                Catholic</a:t>
            </a:r>
          </a:p>
        </p:txBody>
      </p:sp>
      <p:sp>
        <p:nvSpPr>
          <p:cNvPr id="3107" name="Text Box 35"/>
          <p:cNvSpPr txBox="1">
            <a:spLocks noChangeArrowheads="1"/>
          </p:cNvSpPr>
          <p:nvPr/>
        </p:nvSpPr>
        <p:spPr bwMode="auto">
          <a:xfrm>
            <a:off x="2133600" y="3200400"/>
            <a:ext cx="4495800" cy="150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Activities:</a:t>
            </a:r>
            <a:r>
              <a:rPr lang="en-US" sz="800"/>
              <a:t>         	          Commanding the Army, making peace with the Soviet Union,     	          promoting civil rights, </a:t>
            </a: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Interests:</a:t>
            </a:r>
            <a:r>
              <a:rPr lang="en-US" sz="800"/>
              <a:t>                           Sailing, Football, Summers in Hyannis, Space Exploration</a:t>
            </a: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Favorite Music:</a:t>
            </a:r>
            <a:r>
              <a:rPr lang="en-US" sz="800"/>
              <a:t>                  Frank Sinatra, Dean Martin, Sammy Davis, Jr.</a:t>
            </a: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Favorite Movies:</a:t>
            </a:r>
            <a:r>
              <a:rPr lang="en-US" sz="800"/>
              <a:t>                Some Like it Hot, Gentleman Prefer Blondes, Ocean’s Eleven, Guys  	          and Dolls</a:t>
            </a: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Favorite TV Shows:	          </a:t>
            </a:r>
            <a:r>
              <a:rPr lang="en-US" sz="800"/>
              <a:t>The Ed Sullivan Show, The Frank Sinatra Show, To Tell the Truth</a:t>
            </a:r>
            <a:endParaRPr lang="en-US" sz="80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Favorite Books:</a:t>
            </a:r>
            <a:r>
              <a:rPr lang="en-US" sz="800"/>
              <a:t>	          The Road Not Taken, From Russia With Love, Marlborough, Decline 	           and Fall of the Roman Empire</a:t>
            </a:r>
          </a:p>
        </p:txBody>
      </p:sp>
      <p:pic>
        <p:nvPicPr>
          <p:cNvPr id="3108" name="Picture 36" descr="4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2400" y="5257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09" name="Text Box 37"/>
          <p:cNvSpPr txBox="1">
            <a:spLocks noChangeArrowheads="1"/>
          </p:cNvSpPr>
          <p:nvPr/>
        </p:nvSpPr>
        <p:spPr bwMode="auto">
          <a:xfrm>
            <a:off x="838200" y="5486400"/>
            <a:ext cx="8382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en-US" sz="800">
                <a:solidFill>
                  <a:schemeClr val="accent2"/>
                </a:solidFill>
              </a:rPr>
              <a:t>The Family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en-US" sz="800"/>
              <a:t>Updated last Tuesday</a:t>
            </a:r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auto">
          <a:xfrm>
            <a:off x="152400" y="5105400"/>
            <a:ext cx="838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700"/>
              <a:t>2 Albums</a:t>
            </a:r>
          </a:p>
        </p:txBody>
      </p:sp>
      <p:pic>
        <p:nvPicPr>
          <p:cNvPr id="3111" name="Picture 39" descr="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2400" y="60198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12" name="Text Box 40"/>
          <p:cNvSpPr txBox="1">
            <a:spLocks noChangeArrowheads="1"/>
          </p:cNvSpPr>
          <p:nvPr/>
        </p:nvSpPr>
        <p:spPr bwMode="auto">
          <a:xfrm>
            <a:off x="838200" y="6172200"/>
            <a:ext cx="8382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en-US" sz="800">
                <a:solidFill>
                  <a:schemeClr val="accent2"/>
                </a:solidFill>
              </a:rPr>
              <a:t>White House</a:t>
            </a: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en-US" sz="800"/>
              <a:t>Updated two months ago</a:t>
            </a:r>
          </a:p>
        </p:txBody>
      </p:sp>
      <p:sp>
        <p:nvSpPr>
          <p:cNvPr id="3113" name="Text Box 41"/>
          <p:cNvSpPr txBox="1">
            <a:spLocks noChangeArrowheads="1"/>
          </p:cNvSpPr>
          <p:nvPr/>
        </p:nvSpPr>
        <p:spPr bwMode="auto">
          <a:xfrm>
            <a:off x="2133600" y="48006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/>
              <a:t>Contact Information</a:t>
            </a:r>
          </a:p>
        </p:txBody>
      </p:sp>
      <p:sp>
        <p:nvSpPr>
          <p:cNvPr id="3114" name="Line 42"/>
          <p:cNvSpPr>
            <a:spLocks noChangeShapeType="1"/>
          </p:cNvSpPr>
          <p:nvPr/>
        </p:nvSpPr>
        <p:spPr bwMode="auto">
          <a:xfrm>
            <a:off x="3276600" y="4953000"/>
            <a:ext cx="32004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15" name="Text Box 43"/>
          <p:cNvSpPr txBox="1">
            <a:spLocks noChangeArrowheads="1"/>
          </p:cNvSpPr>
          <p:nvPr/>
        </p:nvSpPr>
        <p:spPr bwMode="auto">
          <a:xfrm>
            <a:off x="2133600" y="5105400"/>
            <a:ext cx="42672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Address:	         </a:t>
            </a:r>
            <a:r>
              <a:rPr lang="en-US" sz="800"/>
              <a:t>1600 Pennsylvania Avenue NW, Washington, DC 20500</a:t>
            </a:r>
          </a:p>
          <a:p>
            <a:pPr>
              <a:spcBef>
                <a:spcPct val="50000"/>
              </a:spcBef>
            </a:pPr>
            <a:r>
              <a:rPr lang="en-US" sz="800">
                <a:solidFill>
                  <a:srgbClr val="959EBD"/>
                </a:solidFill>
              </a:rPr>
              <a:t>Phone Number:	</a:t>
            </a:r>
            <a:r>
              <a:rPr lang="en-US" sz="800"/>
              <a:t>         (202) 456-1111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85800" y="4953000"/>
            <a:ext cx="4038600" cy="1676400"/>
          </a:xfrm>
          <a:prstGeom prst="rect">
            <a:avLst/>
          </a:prstGeom>
          <a:solidFill>
            <a:srgbClr val="EDEEF3"/>
          </a:solidFill>
          <a:ln w="9525">
            <a:solidFill>
              <a:srgbClr val="D9DCE7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685800" y="4953000"/>
            <a:ext cx="2895600" cy="1676400"/>
          </a:xfrm>
          <a:prstGeom prst="rect">
            <a:avLst/>
          </a:prstGeom>
          <a:solidFill>
            <a:srgbClr val="F8F8FA"/>
          </a:solidFill>
          <a:ln w="9525">
            <a:solidFill>
              <a:srgbClr val="D9DCE7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381000"/>
            <a:ext cx="9144000" cy="990600"/>
          </a:xfrm>
          <a:prstGeom prst="rect">
            <a:avLst/>
          </a:prstGeom>
          <a:solidFill>
            <a:srgbClr val="EAECF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1295400" cy="381000"/>
          </a:xfrm>
          <a:solidFill>
            <a:srgbClr val="666699"/>
          </a:solidFill>
        </p:spPr>
        <p:txBody>
          <a:bodyPr/>
          <a:lstStyle/>
          <a:p>
            <a:pPr eaLnBrk="1" hangingPunct="1"/>
            <a:r>
              <a:rPr lang="en-US" sz="1400" b="1" smtClean="0">
                <a:solidFill>
                  <a:schemeClr val="bg1"/>
                </a:solidFill>
              </a:rPr>
              <a:t>facebook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12954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Wall</a:t>
            </a:r>
          </a:p>
        </p:txBody>
      </p:sp>
      <p:sp>
        <p:nvSpPr>
          <p:cNvPr id="4103" name="Rectangle 8"/>
          <p:cNvSpPr>
            <a:spLocks noChangeArrowheads="1"/>
          </p:cNvSpPr>
          <p:nvPr/>
        </p:nvSpPr>
        <p:spPr bwMode="auto">
          <a:xfrm>
            <a:off x="2057400" y="0"/>
            <a:ext cx="8382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Photos</a:t>
            </a:r>
          </a:p>
        </p:txBody>
      </p:sp>
      <p:sp>
        <p:nvSpPr>
          <p:cNvPr id="4104" name="Rectangle 9"/>
          <p:cNvSpPr>
            <a:spLocks noChangeArrowheads="1"/>
          </p:cNvSpPr>
          <p:nvPr/>
        </p:nvSpPr>
        <p:spPr bwMode="auto">
          <a:xfrm>
            <a:off x="2895600" y="0"/>
            <a:ext cx="762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Flair</a:t>
            </a:r>
          </a:p>
        </p:txBody>
      </p:sp>
      <p:sp>
        <p:nvSpPr>
          <p:cNvPr id="4105" name="Rectangle 10"/>
          <p:cNvSpPr>
            <a:spLocks noChangeArrowheads="1"/>
          </p:cNvSpPr>
          <p:nvPr/>
        </p:nvSpPr>
        <p:spPr bwMode="auto">
          <a:xfrm>
            <a:off x="3657600" y="0"/>
            <a:ext cx="8382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Boxes</a:t>
            </a:r>
          </a:p>
        </p:txBody>
      </p:sp>
      <p:sp>
        <p:nvSpPr>
          <p:cNvPr id="4106" name="Rectangle 11"/>
          <p:cNvSpPr>
            <a:spLocks noChangeArrowheads="1"/>
          </p:cNvSpPr>
          <p:nvPr/>
        </p:nvSpPr>
        <p:spPr bwMode="auto">
          <a:xfrm>
            <a:off x="4495800" y="0"/>
            <a:ext cx="19050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1000">
              <a:solidFill>
                <a:schemeClr val="bg1"/>
              </a:solidFill>
            </a:endParaRPr>
          </a:p>
        </p:txBody>
      </p:sp>
      <p:sp>
        <p:nvSpPr>
          <p:cNvPr id="4107" name="Rectangle 12"/>
          <p:cNvSpPr>
            <a:spLocks noChangeArrowheads="1"/>
          </p:cNvSpPr>
          <p:nvPr/>
        </p:nvSpPr>
        <p:spPr bwMode="auto">
          <a:xfrm>
            <a:off x="6400800" y="0"/>
            <a:ext cx="1752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John F. Kennedy</a:t>
            </a:r>
          </a:p>
        </p:txBody>
      </p:sp>
      <p:sp>
        <p:nvSpPr>
          <p:cNvPr id="4108" name="Rectangle 13"/>
          <p:cNvSpPr>
            <a:spLocks noChangeArrowheads="1"/>
          </p:cNvSpPr>
          <p:nvPr/>
        </p:nvSpPr>
        <p:spPr bwMode="auto">
          <a:xfrm>
            <a:off x="8153400" y="0"/>
            <a:ext cx="990600" cy="381000"/>
          </a:xfrm>
          <a:prstGeom prst="rect">
            <a:avLst/>
          </a:prstGeom>
          <a:solidFill>
            <a:srgbClr val="666699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Logout</a:t>
            </a:r>
          </a:p>
        </p:txBody>
      </p:sp>
      <p:sp>
        <p:nvSpPr>
          <p:cNvPr id="4109" name="Text Box 14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38200" y="1143000"/>
            <a:ext cx="8382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Wall</a:t>
            </a:r>
          </a:p>
        </p:txBody>
      </p:sp>
      <p:sp>
        <p:nvSpPr>
          <p:cNvPr id="4110" name="Text Box 15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676400" y="1143000"/>
            <a:ext cx="7620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Info</a:t>
            </a:r>
          </a:p>
        </p:txBody>
      </p:sp>
      <p:sp>
        <p:nvSpPr>
          <p:cNvPr id="4111" name="Text Box 16"/>
          <p:cNvSpPr txBox="1">
            <a:spLocks noChangeArrowheads="1"/>
          </p:cNvSpPr>
          <p:nvPr/>
        </p:nvSpPr>
        <p:spPr bwMode="auto">
          <a:xfrm>
            <a:off x="2438400" y="1143000"/>
            <a:ext cx="762000" cy="254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Photos</a:t>
            </a:r>
          </a:p>
        </p:txBody>
      </p:sp>
      <p:sp>
        <p:nvSpPr>
          <p:cNvPr id="4112" name="Text Box 17"/>
          <p:cNvSpPr txBox="1">
            <a:spLocks noChangeArrowheads="1"/>
          </p:cNvSpPr>
          <p:nvPr/>
        </p:nvSpPr>
        <p:spPr bwMode="auto">
          <a:xfrm>
            <a:off x="3200400" y="1143000"/>
            <a:ext cx="762000" cy="254000"/>
          </a:xfrm>
          <a:prstGeom prst="rect">
            <a:avLst/>
          </a:prstGeom>
          <a:solidFill>
            <a:srgbClr val="D9DCE7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>
                <a:solidFill>
                  <a:srgbClr val="3333CC"/>
                </a:solidFill>
              </a:rPr>
              <a:t>Boxes</a:t>
            </a:r>
          </a:p>
        </p:txBody>
      </p:sp>
      <p:sp>
        <p:nvSpPr>
          <p:cNvPr id="4113" name="Rectangle 18"/>
          <p:cNvSpPr>
            <a:spLocks noChangeArrowheads="1"/>
          </p:cNvSpPr>
          <p:nvPr/>
        </p:nvSpPr>
        <p:spPr bwMode="auto">
          <a:xfrm>
            <a:off x="685800" y="1752600"/>
            <a:ext cx="7467600" cy="2819400"/>
          </a:xfrm>
          <a:prstGeom prst="rect">
            <a:avLst/>
          </a:prstGeom>
          <a:solidFill>
            <a:srgbClr val="EDEEF3"/>
          </a:solidFill>
          <a:ln w="9525">
            <a:solidFill>
              <a:srgbClr val="D9DCE7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4114" name="Text Box 19"/>
          <p:cNvSpPr txBox="1">
            <a:spLocks noChangeArrowheads="1"/>
          </p:cNvSpPr>
          <p:nvPr/>
        </p:nvSpPr>
        <p:spPr bwMode="auto">
          <a:xfrm>
            <a:off x="2133600" y="1600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400"/>
          </a:p>
        </p:txBody>
      </p:sp>
      <p:sp>
        <p:nvSpPr>
          <p:cNvPr id="4115" name="Text Box 20"/>
          <p:cNvSpPr txBox="1">
            <a:spLocks noChangeArrowheads="1"/>
          </p:cNvSpPr>
          <p:nvPr/>
        </p:nvSpPr>
        <p:spPr bwMode="auto">
          <a:xfrm>
            <a:off x="685800" y="1524000"/>
            <a:ext cx="1905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/>
              <a:t>Photos of JFK</a:t>
            </a:r>
            <a:r>
              <a:rPr lang="en-US" sz="1000"/>
              <a:t> </a:t>
            </a:r>
            <a:r>
              <a:rPr lang="en-US" sz="800"/>
              <a:t> 7 Photos</a:t>
            </a:r>
            <a:endParaRPr lang="en-US" sz="1000"/>
          </a:p>
        </p:txBody>
      </p:sp>
      <p:sp>
        <p:nvSpPr>
          <p:cNvPr id="4116" name="Text Box 31"/>
          <p:cNvSpPr txBox="1">
            <a:spLocks noChangeArrowheads="1"/>
          </p:cNvSpPr>
          <p:nvPr/>
        </p:nvSpPr>
        <p:spPr bwMode="auto">
          <a:xfrm>
            <a:off x="685800" y="4724400"/>
            <a:ext cx="1905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/>
              <a:t>JFK’s Albums</a:t>
            </a:r>
            <a:r>
              <a:rPr lang="en-US" sz="1000"/>
              <a:t> </a:t>
            </a:r>
            <a:r>
              <a:rPr lang="en-US" sz="800"/>
              <a:t> 2 Photo Alums </a:t>
            </a:r>
            <a:endParaRPr lang="en-US" sz="1000"/>
          </a:p>
        </p:txBody>
      </p:sp>
      <p:sp>
        <p:nvSpPr>
          <p:cNvPr id="4117" name="Text Box 33"/>
          <p:cNvSpPr txBox="1">
            <a:spLocks noChangeArrowheads="1"/>
          </p:cNvSpPr>
          <p:nvPr/>
        </p:nvSpPr>
        <p:spPr bwMode="auto">
          <a:xfrm>
            <a:off x="762000" y="6324600"/>
            <a:ext cx="8382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 b="1"/>
              <a:t>The Family</a:t>
            </a:r>
            <a:endParaRPr lang="en-US" sz="800"/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5 photos</a:t>
            </a:r>
          </a:p>
        </p:txBody>
      </p:sp>
      <p:sp>
        <p:nvSpPr>
          <p:cNvPr id="4118" name="Text Box 34"/>
          <p:cNvSpPr txBox="1">
            <a:spLocks noChangeArrowheads="1"/>
          </p:cNvSpPr>
          <p:nvPr/>
        </p:nvSpPr>
        <p:spPr bwMode="auto">
          <a:xfrm>
            <a:off x="2057400" y="6324600"/>
            <a:ext cx="12954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 b="1"/>
              <a:t>The White House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 b="1"/>
              <a:t>5 photos</a:t>
            </a:r>
            <a:endParaRPr lang="en-US" sz="800"/>
          </a:p>
        </p:txBody>
      </p:sp>
      <p:sp>
        <p:nvSpPr>
          <p:cNvPr id="4119" name="Text Box 35"/>
          <p:cNvSpPr txBox="1">
            <a:spLocks noChangeArrowheads="1"/>
          </p:cNvSpPr>
          <p:nvPr/>
        </p:nvSpPr>
        <p:spPr bwMode="auto">
          <a:xfrm>
            <a:off x="3657600" y="6324600"/>
            <a:ext cx="10668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 b="1"/>
              <a:t>Profile Pictures 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800"/>
              <a:t>1 photo</a:t>
            </a:r>
          </a:p>
        </p:txBody>
      </p:sp>
      <p:pic>
        <p:nvPicPr>
          <p:cNvPr id="4120" name="Picture 36" descr="4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8200" y="51054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1" name="Picture 37" descr="1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33600" y="51054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2" name="Picture 38" descr="President Kennedy, head and shoulders portrait photograph, looking up. Photograph distributed by the White House. 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17925" y="5105400"/>
            <a:ext cx="895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3" name="Rectangle 40"/>
          <p:cNvSpPr>
            <a:spLocks noChangeArrowheads="1"/>
          </p:cNvSpPr>
          <p:nvPr/>
        </p:nvSpPr>
        <p:spPr bwMode="auto">
          <a:xfrm>
            <a:off x="838200" y="68580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400"/>
              <a:t>John F. Kennedy</a:t>
            </a:r>
            <a:r>
              <a:rPr lang="en-US" sz="1000"/>
              <a:t> is preparing to sign the Nuclear Test Ban Treaty</a:t>
            </a:r>
            <a:endParaRPr lang="en-US" sz="1400"/>
          </a:p>
        </p:txBody>
      </p:sp>
      <p:pic>
        <p:nvPicPr>
          <p:cNvPr id="4124" name="Picture 41" descr="President Kennedy, head and shoulders portrait photograph, looking up. Photograph distributed by the White House. 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52400" y="533400"/>
            <a:ext cx="5969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5" name="Picture 43" descr="2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38200" y="1905000"/>
            <a:ext cx="11398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6" name="Picture 45" descr="5">
            <a:hlinkClick r:id="rId13"/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209800" y="1905000"/>
            <a:ext cx="11398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7" name="Picture 47" descr="oaththp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505200" y="1905000"/>
            <a:ext cx="1371600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8" name="Picture 49" descr="celebthp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5029200" y="1905000"/>
            <a:ext cx="1524000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9" name="Picture 51" descr="JohnFKennedy_FrankSinatra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838200" y="3200400"/>
            <a:ext cx="103981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0" name="Picture 53" descr="grmykthp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133600" y="3197225"/>
            <a:ext cx="1295400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1" name="Picture 55" descr="glennthp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581400" y="3200400"/>
            <a:ext cx="12065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209800" cy="563562"/>
          </a:xfrm>
        </p:spPr>
        <p:txBody>
          <a:bodyPr/>
          <a:lstStyle/>
          <a:p>
            <a:pPr eaLnBrk="1" hangingPunct="1"/>
            <a:endParaRPr lang="en-US" sz="180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2590800" cy="4754563"/>
          </a:xfrm>
        </p:spPr>
        <p:txBody>
          <a:bodyPr/>
          <a:lstStyle/>
          <a:p>
            <a:pPr eaLnBrk="1" hangingPunct="1"/>
            <a:endParaRPr lang="en-US" sz="1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8611</TotalTime>
  <Words>380</Words>
  <Application>Microsoft Office PowerPoint</Application>
  <PresentationFormat>On-screen Show (4:3)</PresentationFormat>
  <Paragraphs>122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Arial</vt:lpstr>
      <vt:lpstr>Default Design</vt:lpstr>
      <vt:lpstr>facebook</vt:lpstr>
      <vt:lpstr>facebook</vt:lpstr>
      <vt:lpstr>facebook</vt:lpstr>
      <vt:lpstr>Slide 4</vt:lpstr>
    </vt:vector>
  </TitlesOfParts>
  <Company>Frisco 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Profile</dc:title>
  <dc:creator>FriscoISD</dc:creator>
  <cp:lastModifiedBy>jared_byrnes</cp:lastModifiedBy>
  <cp:revision>18</cp:revision>
  <dcterms:created xsi:type="dcterms:W3CDTF">2009-03-30T18:09:43Z</dcterms:created>
  <dcterms:modified xsi:type="dcterms:W3CDTF">2011-12-20T12:00:18Z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false</vt:lpwstr>
  </property>
  <property fmtid="{D5CDD505-2E9C-101B-9397-08002B2CF9AE}" pid="3" name="Google.Documents.DocumentId">
    <vt:lpwstr>1O4B4t7PniJ0OZwzPizHkPFour8_X0IU8QiH52J_qEb8</vt:lpwstr>
  </property>
  <property fmtid="{D5CDD505-2E9C-101B-9397-08002B2CF9AE}" pid="4" name="Google.Documents.RevisionId">
    <vt:lpwstr>14717202099285483243</vt:lpwstr>
  </property>
  <property fmtid="{D5CDD505-2E9C-101B-9397-08002B2CF9AE}" pid="5" name="Google.Documents.PluginVersion">
    <vt:lpwstr>2.0.2424.7283</vt:lpwstr>
  </property>
  <property fmtid="{D5CDD505-2E9C-101B-9397-08002B2CF9AE}" pid="6" name="Google.Documents.MergeIncapabilityFlags">
    <vt:i4>0</vt:i4>
  </property>
</Properties>
</file>